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68" r:id="rId4"/>
    <p:sldId id="269" r:id="rId5"/>
    <p:sldId id="276" r:id="rId6"/>
    <p:sldId id="258" r:id="rId7"/>
    <p:sldId id="257" r:id="rId8"/>
    <p:sldId id="259" r:id="rId9"/>
    <p:sldId id="271" r:id="rId10"/>
    <p:sldId id="272" r:id="rId11"/>
    <p:sldId id="273" r:id="rId12"/>
    <p:sldId id="263" r:id="rId13"/>
    <p:sldId id="264" r:id="rId14"/>
    <p:sldId id="266" r:id="rId15"/>
    <p:sldId id="267" r:id="rId16"/>
    <p:sldId id="27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908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38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17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68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96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01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3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801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34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83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80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261FF14-3CBC-4AAF-8104-6322C8072AED}" type="datetimeFigureOut">
              <a:rPr lang="en-US" smtClean="0"/>
              <a:t>4/8/2017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DAF71A7-494F-480C-B47C-54A0AE99C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376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4.png"/><Relationship Id="rId18" Type="http://schemas.openxmlformats.org/officeDocument/2006/relationships/image" Target="../media/image29.png"/><Relationship Id="rId3" Type="http://schemas.openxmlformats.org/officeDocument/2006/relationships/image" Target="../media/image18.png"/><Relationship Id="rId21" Type="http://schemas.openxmlformats.org/officeDocument/2006/relationships/image" Target="../media/image32.png"/><Relationship Id="rId7" Type="http://schemas.openxmlformats.org/officeDocument/2006/relationships/image" Target="../media/image22.png"/><Relationship Id="rId12" Type="http://schemas.openxmlformats.org/officeDocument/2006/relationships/image" Target="../media/image16.png"/><Relationship Id="rId17" Type="http://schemas.openxmlformats.org/officeDocument/2006/relationships/image" Target="../media/image28.png"/><Relationship Id="rId2" Type="http://schemas.openxmlformats.org/officeDocument/2006/relationships/image" Target="../media/image17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5.png"/><Relationship Id="rId5" Type="http://schemas.openxmlformats.org/officeDocument/2006/relationships/image" Target="../media/image20.png"/><Relationship Id="rId15" Type="http://schemas.openxmlformats.org/officeDocument/2006/relationships/image" Target="../media/image26.png"/><Relationship Id="rId10" Type="http://schemas.openxmlformats.org/officeDocument/2006/relationships/image" Target="../media/image10.png"/><Relationship Id="rId19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Evolving Art: Modifying Context Free Art with a Genetic Algorithm</a:t>
            </a:r>
            <a:endParaRPr lang="en-US" sz="4000" dirty="0"/>
          </a:p>
        </p:txBody>
      </p:sp>
      <p:sp>
        <p:nvSpPr>
          <p:cNvPr id="40" name="Subtitle 3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Marina Kent</a:t>
            </a:r>
          </a:p>
        </p:txBody>
      </p:sp>
    </p:spTree>
    <p:extLst>
      <p:ext uri="{BB962C8B-B14F-4D97-AF65-F5344CB8AC3E}">
        <p14:creationId xmlns:p14="http://schemas.microsoft.com/office/powerpoint/2010/main" val="3190929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 x P2, one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Full integration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Copy-paste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Parent-like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Base case  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525" y="1898756"/>
            <a:ext cx="5750346" cy="435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0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generations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Fitness</a:t>
            </a:r>
          </a:p>
          <a:p>
            <a:pPr lvl="1"/>
            <a:r>
              <a:rPr lang="en-US" dirty="0"/>
              <a:t>“old” fitness: number of </a:t>
            </a:r>
            <a:r>
              <a:rPr lang="en-US" dirty="0" err="1"/>
              <a:t>NonTerminals</a:t>
            </a:r>
            <a:endParaRPr lang="en-US" dirty="0"/>
          </a:p>
          <a:p>
            <a:pPr lvl="1"/>
            <a:r>
              <a:rPr lang="en-US" dirty="0"/>
              <a:t>“new” fitness: average number of children per </a:t>
            </a:r>
            <a:r>
              <a:rPr lang="en-US" dirty="0" err="1"/>
              <a:t>ShapeDef</a:t>
            </a:r>
            <a:endParaRPr lang="en-US" dirty="0"/>
          </a:p>
          <a:p>
            <a:r>
              <a:rPr lang="en-US" dirty="0"/>
              <a:t>Mutation</a:t>
            </a:r>
          </a:p>
          <a:p>
            <a:pPr lvl="1"/>
            <a:r>
              <a:rPr lang="en-US" dirty="0" err="1"/>
              <a:t>mutateParamVal</a:t>
            </a:r>
            <a:r>
              <a:rPr lang="en-US" dirty="0"/>
              <a:t>: increase or decrease modifier value by one percent</a:t>
            </a:r>
          </a:p>
          <a:p>
            <a:pPr lvl="1"/>
            <a:r>
              <a:rPr lang="en-US" dirty="0" err="1"/>
              <a:t>crossParams</a:t>
            </a:r>
            <a:r>
              <a:rPr lang="en-US" dirty="0"/>
              <a:t>: modifier might become any seen in program</a:t>
            </a:r>
          </a:p>
          <a:p>
            <a:pPr lvl="2"/>
            <a:r>
              <a:rPr lang="en-US" dirty="0"/>
              <a:t>Crossover/mutation hybrid</a:t>
            </a:r>
          </a:p>
          <a:p>
            <a:pPr lvl="1"/>
            <a:r>
              <a:rPr lang="en-US" dirty="0" err="1"/>
              <a:t>mutateParams</a:t>
            </a:r>
            <a:r>
              <a:rPr lang="en-US" dirty="0"/>
              <a:t>: modifier might become any available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14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89" y="2547207"/>
            <a:ext cx="3427758" cy="2596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89" y="2557290"/>
            <a:ext cx="3411904" cy="2586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5, 20, 100 generations: old fitness, no mutation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89" y="2557290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189" y="2557290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036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5 generations: no fitness, old fitness, new fitness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36" y="2471010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84" y="2471010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60" y="2471010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43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20 generations: no fitness, old fitness, new fitness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739" y="2628577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14" y="2628577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0" y="2628577"/>
            <a:ext cx="3427758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1413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38" y="2628577"/>
            <a:ext cx="3438505" cy="26066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 generations: no fitness, old fitness, new fitness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13" y="2628577"/>
            <a:ext cx="3438506" cy="2606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0" y="2628577"/>
            <a:ext cx="3425205" cy="25965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2898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7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Genetic algorithms</a:t>
            </a:r>
          </a:p>
          <a:p>
            <a:r>
              <a:rPr lang="en-US" sz="3200" dirty="0"/>
              <a:t>Context Free 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12" y="2639372"/>
            <a:ext cx="6146159" cy="28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98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phase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1144"/>
            <a:ext cx="2872819" cy="2872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090" y="2251144"/>
            <a:ext cx="2872819" cy="2872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180" y="2251144"/>
            <a:ext cx="2872819" cy="28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16" y="2258189"/>
            <a:ext cx="2872819" cy="28728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phase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58188"/>
            <a:ext cx="2872819" cy="28728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08" y="2258190"/>
            <a:ext cx="2872819" cy="28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2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74" y="1965960"/>
            <a:ext cx="8638972" cy="45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4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program, continued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039199" y="2210976"/>
            <a:ext cx="7299041" cy="3217964"/>
            <a:chOff x="-8592237" y="1587500"/>
            <a:chExt cx="7299041" cy="3217964"/>
          </a:xfrm>
        </p:grpSpPr>
        <p:sp>
          <p:nvSpPr>
            <p:cNvPr id="5" name="Rectangle 4"/>
            <p:cNvSpPr/>
            <p:nvPr/>
          </p:nvSpPr>
          <p:spPr>
            <a:xfrm>
              <a:off x="-8592237" y="1587500"/>
              <a:ext cx="7103445" cy="3217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09"/>
            <a:stretch/>
          </p:blipFill>
          <p:spPr>
            <a:xfrm>
              <a:off x="-6406764" y="1690688"/>
              <a:ext cx="3395342" cy="3114776"/>
            </a:xfrm>
            <a:prstGeom prst="rect">
              <a:avLst/>
            </a:prstGeom>
          </p:spPr>
        </p:pic>
        <p:sp>
          <p:nvSpPr>
            <p:cNvPr id="7" name="Right Brace 6"/>
            <p:cNvSpPr/>
            <p:nvPr/>
          </p:nvSpPr>
          <p:spPr>
            <a:xfrm>
              <a:off x="-3459911" y="3750063"/>
              <a:ext cx="241505" cy="730211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115704" y="3735287"/>
              <a:ext cx="18225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Shape: children are two </a:t>
              </a:r>
              <a:r>
                <a:rPr lang="en-US" sz="1400" dirty="0" err="1"/>
                <a:t>simpleShapes</a:t>
              </a:r>
              <a:r>
                <a:rPr lang="en-US" sz="1400" dirty="0"/>
                <a:t>, two </a:t>
              </a:r>
              <a:r>
                <a:rPr lang="en-US" sz="1400" dirty="0" err="1"/>
                <a:t>ruleCalls</a:t>
              </a:r>
              <a:endParaRPr lang="en-US" sz="1400" dirty="0"/>
            </a:p>
          </p:txBody>
        </p:sp>
        <p:sp>
          <p:nvSpPr>
            <p:cNvPr id="9" name="Right Brace 8"/>
            <p:cNvSpPr/>
            <p:nvPr/>
          </p:nvSpPr>
          <p:spPr>
            <a:xfrm flipH="1">
              <a:off x="-6607437" y="2140893"/>
              <a:ext cx="401344" cy="464462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</a:t>
              </a:r>
            </a:p>
          </p:txBody>
        </p:sp>
        <p:sp>
          <p:nvSpPr>
            <p:cNvPr id="10" name="Right Brace 9"/>
            <p:cNvSpPr/>
            <p:nvPr/>
          </p:nvSpPr>
          <p:spPr>
            <a:xfrm flipH="1">
              <a:off x="-6916912" y="2835248"/>
              <a:ext cx="362054" cy="1645027"/>
            </a:xfrm>
            <a:prstGeom prst="rightBrac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8382154" y="3365373"/>
              <a:ext cx="146524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NonTerminal</a:t>
              </a:r>
              <a:r>
                <a:rPr lang="en-US" sz="1400" dirty="0"/>
                <a:t>: children are two </a:t>
              </a:r>
              <a:r>
                <a:rPr lang="en-US" sz="1400" dirty="0" err="1"/>
                <a:t>ShapeDefs</a:t>
              </a:r>
              <a:endParaRPr lang="en-US" sz="1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8316165" y="2080736"/>
              <a:ext cx="1562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ShapeDef</a:t>
              </a:r>
              <a:r>
                <a:rPr lang="en-US" sz="1400" dirty="0"/>
                <a:t>: child is one Shape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63" y="2296023"/>
            <a:ext cx="3047871" cy="304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86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 randomness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943753" y="1965960"/>
            <a:ext cx="8274014" cy="4220615"/>
            <a:chOff x="1420677" y="1814383"/>
            <a:chExt cx="4652147" cy="2373083"/>
          </a:xfrm>
        </p:grpSpPr>
        <p:grpSp>
          <p:nvGrpSpPr>
            <p:cNvPr id="44" name="Group 43"/>
            <p:cNvGrpSpPr/>
            <p:nvPr/>
          </p:nvGrpSpPr>
          <p:grpSpPr>
            <a:xfrm>
              <a:off x="1420677" y="1814383"/>
              <a:ext cx="3596440" cy="2373083"/>
              <a:chOff x="620449" y="733049"/>
              <a:chExt cx="8171502" cy="5391902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0049" y="733049"/>
                <a:ext cx="5391902" cy="539190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0449" y="733049"/>
                <a:ext cx="3467584" cy="5391902"/>
              </a:xfrm>
              <a:prstGeom prst="rect">
                <a:avLst/>
              </a:prstGeom>
            </p:spPr>
          </p:pic>
        </p:grp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126" y="1814383"/>
              <a:ext cx="1484698" cy="2373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83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1" y="2267036"/>
            <a:ext cx="2539204" cy="2539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dirty="0"/>
              <a:t>Parent programs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42" y="2278506"/>
            <a:ext cx="2527734" cy="25277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743" y="2288589"/>
            <a:ext cx="2527733" cy="25277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343" y="2278506"/>
            <a:ext cx="2527734" cy="252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0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Crossing each program (favorites)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sz="3600" dirty="0"/>
              <a:t>Full integration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Copy-paste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Parent-like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/>
              <a:t>Base case 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244261" y="1696837"/>
            <a:ext cx="4771610" cy="4759725"/>
            <a:chOff x="-9724499" y="-2643950"/>
            <a:chExt cx="5601418" cy="5587465"/>
          </a:xfrm>
        </p:grpSpPr>
        <p:sp>
          <p:nvSpPr>
            <p:cNvPr id="5" name="Rectangle 4"/>
            <p:cNvSpPr/>
            <p:nvPr/>
          </p:nvSpPr>
          <p:spPr>
            <a:xfrm>
              <a:off x="-9724499" y="-2643950"/>
              <a:ext cx="5601417" cy="5586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-9724499" y="-2643950"/>
              <a:ext cx="5601418" cy="5587465"/>
              <a:chOff x="-28462185" y="-11967885"/>
              <a:chExt cx="23815826" cy="23756499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956894" y="7020939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699020" y="6875279"/>
                <a:ext cx="4911832" cy="491183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172690" y="2260782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451604" y="2260780"/>
                <a:ext cx="4805243" cy="476316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408568" y="-7641681"/>
                <a:ext cx="5315692" cy="53919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409525" y="7023946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367446" y="-7485091"/>
                <a:ext cx="4721086" cy="514862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699020" y="-7204720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8462185" y="-2360366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8462183" y="2260782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8462184" y="7023947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8462185" y="-7116525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935854" y="-2334966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172690" y="-2336470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409526" y="-2441555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974542" y="-7116525"/>
                <a:ext cx="4763165" cy="4780055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022542" y="-11967883"/>
                <a:ext cx="4849854" cy="484985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172689" y="-11967885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409524" y="-11967885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699020" y="-11967884"/>
                <a:ext cx="4763165" cy="4763165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827751" y="-2503887"/>
                <a:ext cx="4930583" cy="4930583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3744043" y="2419689"/>
                <a:ext cx="4973443" cy="4973443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8787188" y="2672744"/>
                <a:ext cx="4669171" cy="4103650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4214770" y="7025449"/>
                <a:ext cx="4763165" cy="47631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23218191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3380</TotalTime>
  <Words>182</Words>
  <Application>Microsoft Office PowerPoint</Application>
  <PresentationFormat>Widescreen</PresentationFormat>
  <Paragraphs>40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Corbel</vt:lpstr>
      <vt:lpstr>Basis</vt:lpstr>
      <vt:lpstr>Evolving Art: Modifying Context Free Art with a Genetic Algorithm</vt:lpstr>
      <vt:lpstr>Background information</vt:lpstr>
      <vt:lpstr>First phase</vt:lpstr>
      <vt:lpstr>Second phase</vt:lpstr>
      <vt:lpstr>Anatomy of a program</vt:lpstr>
      <vt:lpstr>Anatomy of a program, continued</vt:lpstr>
      <vt:lpstr>Program randomness</vt:lpstr>
      <vt:lpstr>Parent programs</vt:lpstr>
      <vt:lpstr>Crossing each program (favorites)</vt:lpstr>
      <vt:lpstr>P1 x P2, one generation</vt:lpstr>
      <vt:lpstr>Multiple generations</vt:lpstr>
      <vt:lpstr>5, 20, 100 generations: old fitness, no mutation</vt:lpstr>
      <vt:lpstr>5 generations: no fitness, old fitness, new fitness</vt:lpstr>
      <vt:lpstr>20 generations: no fitness, old fitness, new fitness</vt:lpstr>
      <vt:lpstr>100 generations: no fitness, old fitness, new fitness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kent</dc:creator>
  <cp:lastModifiedBy>m kent</cp:lastModifiedBy>
  <cp:revision>26</cp:revision>
  <dcterms:created xsi:type="dcterms:W3CDTF">2017-04-02T19:22:26Z</dcterms:created>
  <dcterms:modified xsi:type="dcterms:W3CDTF">2017-04-10T23:09:55Z</dcterms:modified>
</cp:coreProperties>
</file>